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8"/>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12" r:id="rId198"/>
    <p:sldId id="522" r:id="rId199"/>
    <p:sldId id="513" r:id="rId200"/>
    <p:sldId id="514" r:id="rId201"/>
    <p:sldId id="517" r:id="rId202"/>
    <p:sldId id="518" r:id="rId203"/>
    <p:sldId id="519" r:id="rId204"/>
    <p:sldId id="520" r:id="rId205"/>
    <p:sldId id="521" r:id="rId206"/>
    <p:sldId id="279" r:id="rId2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8098610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881149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64864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9519864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3922</TotalTime>
  <Words>6482</Words>
  <Application>Microsoft Office PowerPoint</Application>
  <PresentationFormat>Widescreen</PresentationFormat>
  <Paragraphs>1319</Paragraphs>
  <Slides>206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206</vt:i4>
      </vt:variant>
    </vt:vector>
  </HeadingPairs>
  <TitlesOfParts>
    <vt:vector size="212"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Q1. part a)     7 Images 500 words</vt:lpstr>
      <vt:lpstr>Q1. part a)     7 Images</vt:lpstr>
      <vt:lpstr>Q1. part a)     500 Words</vt:lpstr>
      <vt:lpstr>Q1. part b)</vt:lpstr>
      <vt:lpstr>Q1. part b)</vt:lpstr>
      <vt:lpstr>Q2.</vt:lpstr>
      <vt:lpstr>Q2.</vt:lpstr>
      <vt:lpstr>PowerPoint Presentation</vt:lpstr>
      <vt:lpstr>PowerPoint Presentation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364</cp:revision>
  <dcterms:created xsi:type="dcterms:W3CDTF">2020-04-21T09:35:12Z</dcterms:created>
  <dcterms:modified xsi:type="dcterms:W3CDTF">2020-06-26T07:30:35Z</dcterms:modified>
</cp:coreProperties>
</file>